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  <p:sldMasterId id="2147483674" r:id="rId2"/>
  </p:sldMasterIdLst>
  <p:notesMasterIdLst>
    <p:notesMasterId r:id="rId16"/>
  </p:notesMasterIdLst>
  <p:handoutMasterIdLst>
    <p:handoutMasterId r:id="rId17"/>
  </p:handoutMasterIdLst>
  <p:sldIdLst>
    <p:sldId id="258" r:id="rId3"/>
    <p:sldId id="259" r:id="rId4"/>
    <p:sldId id="270" r:id="rId5"/>
    <p:sldId id="273" r:id="rId6"/>
    <p:sldId id="271" r:id="rId7"/>
    <p:sldId id="272" r:id="rId8"/>
    <p:sldId id="274" r:id="rId9"/>
    <p:sldId id="275" r:id="rId10"/>
    <p:sldId id="276" r:id="rId11"/>
    <p:sldId id="277" r:id="rId12"/>
    <p:sldId id="278" r:id="rId13"/>
    <p:sldId id="268" r:id="rId14"/>
    <p:sldId id="279" r:id="rId15"/>
  </p:sldIdLst>
  <p:sldSz cx="10080625" cy="7559675"/>
  <p:notesSz cx="7559675" cy="10691813"/>
  <p:defaultTextStyle>
    <a:defPPr>
      <a:defRPr lang="en-US"/>
    </a:defPPr>
    <a:lvl1pPr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42950" indent="-28575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1430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6002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20574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367">
          <p15:clr>
            <a:srgbClr val="A4A3A4"/>
          </p15:clr>
        </p15:guide>
        <p15:guide id="2" pos="238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2"/>
    <a:srgbClr val="FC6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32"/>
    <p:restoredTop sz="94674"/>
  </p:normalViewPr>
  <p:slideViewPr>
    <p:cSldViewPr>
      <p:cViewPr varScale="1">
        <p:scale>
          <a:sx n="112" d="100"/>
          <a:sy n="112" d="100"/>
        </p:scale>
        <p:origin x="1808" y="200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-4560" y="-128"/>
      </p:cViewPr>
      <p:guideLst>
        <p:guide orient="horz" pos="3367"/>
        <p:guide pos="238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A8ACA974-6EBF-1641-B721-F0CB5B5676DC}" type="datetimeFigureOut">
              <a:rPr lang="en-US"/>
              <a:pPr>
                <a:defRPr/>
              </a:pPr>
              <a:t>6/20/17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47B98B46-A92A-B248-88B0-09F1EAC8A5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207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tiff>
</file>

<file path=ppt/media/image16.png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3525" cy="40068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6788" cy="48101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cs typeface="Lucida Sans Unicode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cs typeface="Lucida Sans Unicode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cs typeface="Lucida Sans Unicode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cs typeface="Lucida Sans Unicode" charset="0"/>
              </a:defRPr>
            </a:lvl1pPr>
          </a:lstStyle>
          <a:p>
            <a:pPr>
              <a:defRPr/>
            </a:pPr>
            <a:fld id="{E93030B3-C3CD-754F-BE2D-1950A09CE940}" type="slidenum">
              <a:rPr lang="cs-CZ"/>
              <a:pPr>
                <a:defRPr/>
              </a:pPr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082019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503238" y="2590800"/>
            <a:ext cx="9069387" cy="126047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5733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2591370"/>
            <a:ext cx="9069387" cy="126047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rgbClr val="FF0000"/>
                </a:solidFill>
              </a:defRPr>
            </a:lvl1pPr>
          </a:lstStyle>
          <a:p>
            <a:r>
              <a:rPr lang="cs-CZ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161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215106"/>
            <a:ext cx="9069387" cy="1260475"/>
          </a:xfrm>
          <a:prstGeom prst="rect">
            <a:avLst/>
          </a:prstGeom>
        </p:spPr>
        <p:txBody>
          <a:bodyPr anchor="ctr"/>
          <a:lstStyle/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808" y="1691605"/>
            <a:ext cx="9069387" cy="4987925"/>
          </a:xfrm>
          <a:prstGeom prst="rect">
            <a:avLst/>
          </a:prstGeom>
        </p:spPr>
        <p:txBody>
          <a:bodyPr/>
          <a:lstStyle>
            <a:lvl1pPr marL="457200" indent="-457200">
              <a:buClrTx/>
              <a:buFont typeface="Arial"/>
              <a:buChar char="•"/>
              <a:defRPr b="0" i="0">
                <a:solidFill>
                  <a:srgbClr val="FFFFFF"/>
                </a:solidFill>
                <a:latin typeface="Helvetica"/>
                <a:cs typeface="Helvetica"/>
              </a:defRPr>
            </a:lvl1pPr>
            <a:lvl2pPr marL="914400" indent="-457200">
              <a:buClrTx/>
              <a:buFont typeface="Arial"/>
              <a:buChar char="•"/>
              <a:defRPr b="0" i="0">
                <a:solidFill>
                  <a:srgbClr val="FFFFFF"/>
                </a:solidFill>
                <a:latin typeface="Helvetica"/>
                <a:cs typeface="Helvetica"/>
              </a:defRPr>
            </a:lvl2pPr>
            <a:lvl3pPr marL="1257300" indent="-342900">
              <a:buClrTx/>
              <a:buFont typeface="Arial"/>
              <a:buChar char="•"/>
              <a:defRPr b="0" i="0">
                <a:solidFill>
                  <a:srgbClr val="FFFFFF"/>
                </a:solidFill>
                <a:latin typeface="Helvetica"/>
                <a:cs typeface="Helvetica"/>
              </a:defRPr>
            </a:lvl3pPr>
            <a:lvl4pPr marL="1714500" indent="-342900">
              <a:buClrTx/>
              <a:buFont typeface="Arial"/>
              <a:buChar char="•"/>
              <a:defRPr b="0" i="0">
                <a:solidFill>
                  <a:srgbClr val="FFFFFF"/>
                </a:solidFill>
                <a:latin typeface="Helvetica"/>
                <a:cs typeface="Helvetica"/>
              </a:defRPr>
            </a:lvl4pPr>
            <a:lvl5pPr marL="2171700" indent="-342900">
              <a:buClrTx/>
              <a:buFont typeface="Arial"/>
              <a:buChar char="•"/>
              <a:defRPr b="0" i="0">
                <a:solidFill>
                  <a:srgbClr val="FFFFFF"/>
                </a:solidFill>
                <a:latin typeface="Helvetica"/>
                <a:cs typeface="Helvetica"/>
              </a:defRPr>
            </a:lvl5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 noChangeArrowheads="1"/>
          </p:cNvSpPr>
          <p:nvPr>
            <p:ph type="sldNum" idx="10"/>
          </p:nvPr>
        </p:nvSpPr>
        <p:spPr>
          <a:xfrm>
            <a:off x="3846513" y="6886575"/>
            <a:ext cx="2346325" cy="519113"/>
          </a:xfrm>
          <a:prstGeom prst="rect">
            <a:avLst/>
          </a:prstGeom>
        </p:spPr>
        <p:txBody>
          <a:bodyPr/>
          <a:lstStyle>
            <a:lvl1pPr algn="ctr">
              <a:defRPr b="1" i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>
              <a:defRPr/>
            </a:pPr>
            <a:fld id="{EEFA774A-9285-6A47-B113-6011826DDF88}" type="slidenum">
              <a:rPr lang="cs-CZ"/>
              <a:pPr>
                <a:defRPr/>
              </a:pPr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55664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  <a:prstGeom prst="rect">
            <a:avLst/>
          </a:prstGeom>
        </p:spPr>
        <p:txBody>
          <a:bodyPr/>
          <a:lstStyle>
            <a:lvl1pPr>
              <a:buClrTx/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800100" indent="-342900">
              <a:buClrTx/>
              <a:buFont typeface="Arial"/>
              <a:buChar char="•"/>
              <a:defRPr sz="2000">
                <a:solidFill>
                  <a:schemeClr val="bg1"/>
                </a:solidFill>
              </a:defRPr>
            </a:lvl2pPr>
            <a:lvl3pPr marL="1200150" indent="-285750">
              <a:buClrTx/>
              <a:buFont typeface="Arial"/>
              <a:buChar char="•"/>
              <a:defRPr sz="1800">
                <a:solidFill>
                  <a:schemeClr val="bg1"/>
                </a:solidFill>
              </a:defRPr>
            </a:lvl3pPr>
            <a:lvl4pPr marL="1657350" indent="-285750">
              <a:buClrTx/>
              <a:buFont typeface="Arial"/>
              <a:buChar char="•"/>
              <a:defRPr sz="1600">
                <a:solidFill>
                  <a:schemeClr val="bg1"/>
                </a:solidFill>
              </a:defRPr>
            </a:lvl4pPr>
            <a:lvl5pPr marL="2114550" indent="-285750">
              <a:buClrTx/>
              <a:buFont typeface="Arial"/>
              <a:buChar char="•"/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  <a:prstGeom prst="rect">
            <a:avLst/>
          </a:prstGeom>
        </p:spPr>
        <p:txBody>
          <a:bodyPr/>
          <a:lstStyle>
            <a:lvl1pPr>
              <a:buClrTx/>
              <a:buFont typeface="Arial"/>
              <a:buChar char="•"/>
              <a:defRPr sz="2400">
                <a:solidFill>
                  <a:srgbClr val="FFFFFF"/>
                </a:solidFill>
              </a:defRPr>
            </a:lvl1pPr>
            <a:lvl2pPr marL="800100" indent="-342900">
              <a:buClrTx/>
              <a:buFont typeface="Arial"/>
              <a:buChar char="•"/>
              <a:defRPr sz="2000">
                <a:solidFill>
                  <a:srgbClr val="FFFFFF"/>
                </a:solidFill>
              </a:defRPr>
            </a:lvl2pPr>
            <a:lvl3pPr marL="1200150" indent="-285750">
              <a:buClrTx/>
              <a:buFont typeface="Arial"/>
              <a:buChar char="•"/>
              <a:defRPr sz="1800">
                <a:solidFill>
                  <a:srgbClr val="FFFFFF"/>
                </a:solidFill>
              </a:defRPr>
            </a:lvl3pPr>
            <a:lvl4pPr marL="1657350" indent="-285750">
              <a:buClrTx/>
              <a:buFont typeface="Arial"/>
              <a:buChar char="•"/>
              <a:defRPr sz="1600">
                <a:solidFill>
                  <a:srgbClr val="FFFFFF"/>
                </a:solidFill>
              </a:defRPr>
            </a:lvl4pPr>
            <a:lvl5pPr marL="2114550" indent="-285750">
              <a:buClrTx/>
              <a:buFont typeface="Arial"/>
              <a:buChar char="•"/>
              <a:defRPr sz="16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03238" y="215106"/>
            <a:ext cx="9069387" cy="1260475"/>
          </a:xfrm>
          <a:prstGeom prst="rect">
            <a:avLst/>
          </a:prstGeom>
        </p:spPr>
        <p:txBody>
          <a:bodyPr anchor="ctr"/>
          <a:lstStyle/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905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2590800"/>
            <a:ext cx="9069387" cy="1260475"/>
          </a:xfrm>
          <a:prstGeom prst="rect">
            <a:avLst/>
          </a:prstGeom>
        </p:spPr>
        <p:txBody>
          <a:bodyPr anchor="ctr"/>
          <a:lstStyle>
            <a:lvl1pPr>
              <a:defRPr baseline="0"/>
            </a:lvl1pPr>
          </a:lstStyle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253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03238" y="2591370"/>
            <a:ext cx="9069387" cy="1260475"/>
          </a:xfrm>
          <a:prstGeom prst="rect">
            <a:avLst/>
          </a:prstGeom>
        </p:spPr>
        <p:txBody>
          <a:bodyPr anchor="ctr"/>
          <a:lstStyle>
            <a:lvl1pPr>
              <a:defRPr baseline="0"/>
            </a:lvl1pPr>
          </a:lstStyle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882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2591370"/>
            <a:ext cx="9069387" cy="1260475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660066"/>
                </a:solidFill>
              </a:defRPr>
            </a:lvl1pPr>
          </a:lstStyle>
          <a:p>
            <a:r>
              <a:rPr lang="en-US" dirty="0" smtClean="0"/>
              <a:t>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225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03238" y="215106"/>
            <a:ext cx="9069387" cy="1260475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503808" y="1691605"/>
            <a:ext cx="9069387" cy="4987925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/>
              <a:buChar char="•"/>
              <a:defRPr b="0" i="0">
                <a:solidFill>
                  <a:srgbClr val="000000"/>
                </a:solidFill>
                <a:latin typeface="Helvetica"/>
                <a:cs typeface="Helvetica"/>
              </a:defRPr>
            </a:lvl1pPr>
            <a:lvl2pPr marL="914400" indent="-457200">
              <a:buFont typeface="Arial"/>
              <a:buChar char="•"/>
              <a:defRPr b="0" i="0">
                <a:solidFill>
                  <a:srgbClr val="000000"/>
                </a:solidFill>
                <a:latin typeface="Helvetica"/>
                <a:cs typeface="Helvetica"/>
              </a:defRPr>
            </a:lvl2pPr>
            <a:lvl3pPr marL="1257300" indent="-342900">
              <a:buFont typeface="Arial"/>
              <a:buChar char="•"/>
              <a:defRPr b="0" i="0">
                <a:solidFill>
                  <a:srgbClr val="000000"/>
                </a:solidFill>
                <a:latin typeface="Helvetica"/>
                <a:cs typeface="Helvetica"/>
              </a:defRPr>
            </a:lvl3pPr>
            <a:lvl4pPr marL="1714500" indent="-342900">
              <a:buFont typeface="Arial"/>
              <a:buChar char="•"/>
              <a:defRPr b="0" i="0">
                <a:solidFill>
                  <a:srgbClr val="000000"/>
                </a:solidFill>
                <a:latin typeface="Helvetica"/>
                <a:cs typeface="Helvetica"/>
              </a:defRPr>
            </a:lvl4pPr>
            <a:lvl5pPr marL="2171700" indent="-342900">
              <a:buFont typeface="Arial"/>
              <a:buChar char="•"/>
              <a:defRPr b="0" i="0">
                <a:solidFill>
                  <a:srgbClr val="000000"/>
                </a:solidFill>
                <a:latin typeface="Helvetica"/>
                <a:cs typeface="Helvetica"/>
              </a:defRPr>
            </a:lvl5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 noChangeArrowheads="1"/>
          </p:cNvSpPr>
          <p:nvPr>
            <p:ph type="sldNum" idx="10"/>
          </p:nvPr>
        </p:nvSpPr>
        <p:spPr>
          <a:xfrm>
            <a:off x="3846513" y="6886575"/>
            <a:ext cx="2346325" cy="519113"/>
          </a:xfrm>
          <a:prstGeom prst="rect">
            <a:avLst/>
          </a:prstGeom>
        </p:spPr>
        <p:txBody>
          <a:bodyPr/>
          <a:lstStyle>
            <a:lvl1pPr algn="ctr">
              <a:defRPr b="1" i="0">
                <a:solidFill>
                  <a:schemeClr val="bg2"/>
                </a:solidFill>
                <a:latin typeface="Helvetica"/>
                <a:cs typeface="Helvetica"/>
              </a:defRPr>
            </a:lvl1pPr>
          </a:lstStyle>
          <a:p>
            <a:pPr>
              <a:defRPr/>
            </a:pPr>
            <a:fld id="{71291F93-0F5E-014B-B8EF-B0014E57EB8E}" type="slidenum">
              <a:rPr lang="cs-CZ"/>
              <a:pPr>
                <a:defRPr/>
              </a:pPr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745236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 userDrawn="1"/>
        </p:nvSpPr>
        <p:spPr>
          <a:xfrm>
            <a:off x="503238" y="431800"/>
            <a:ext cx="9069387" cy="827088"/>
          </a:xfrm>
          <a:prstGeom prst="rect">
            <a:avLst/>
          </a:prstGeom>
        </p:spPr>
        <p:txBody>
          <a:bodyPr/>
          <a:lstStyle>
            <a:lvl1pPr algn="ctr" defTabSz="449263" rtl="0" eaLnBrk="1" fontAlgn="base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4400" b="1" i="0">
                <a:solidFill>
                  <a:schemeClr val="bg1"/>
                </a:solidFill>
                <a:latin typeface="Helvetica"/>
                <a:ea typeface="+mj-ea"/>
                <a:cs typeface="Helvetica"/>
              </a:defRPr>
            </a:lvl1pPr>
            <a:lvl2pPr algn="ctr" defTabSz="449263" rtl="0" eaLnBrk="1" fontAlgn="base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4400">
                <a:solidFill>
                  <a:srgbClr val="000000"/>
                </a:solidFill>
                <a:latin typeface="Arial" charset="0"/>
                <a:ea typeface="ＭＳ Ｐゴシック" charset="0"/>
                <a:cs typeface="Microsoft YaHei" charset="0"/>
              </a:defRPr>
            </a:lvl2pPr>
            <a:lvl3pPr algn="ctr" defTabSz="449263" rtl="0" eaLnBrk="1" fontAlgn="base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4400">
                <a:solidFill>
                  <a:srgbClr val="000000"/>
                </a:solidFill>
                <a:latin typeface="Arial" charset="0"/>
                <a:ea typeface="ＭＳ Ｐゴシック" charset="0"/>
                <a:cs typeface="Microsoft YaHei" charset="0"/>
              </a:defRPr>
            </a:lvl3pPr>
            <a:lvl4pPr algn="ctr" defTabSz="449263" rtl="0" eaLnBrk="1" fontAlgn="base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4400">
                <a:solidFill>
                  <a:srgbClr val="000000"/>
                </a:solidFill>
                <a:latin typeface="Arial" charset="0"/>
                <a:ea typeface="ＭＳ Ｐゴシック" charset="0"/>
                <a:cs typeface="Microsoft YaHei" charset="0"/>
              </a:defRPr>
            </a:lvl4pPr>
            <a:lvl5pPr algn="ctr" defTabSz="449263" rtl="0" eaLnBrk="1" fontAlgn="base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4400">
                <a:solidFill>
                  <a:srgbClr val="000000"/>
                </a:solidFill>
                <a:latin typeface="Arial" charset="0"/>
                <a:ea typeface="ＭＳ Ｐゴシック" charset="0"/>
                <a:cs typeface="Microsoft YaHei" charset="0"/>
              </a:defRPr>
            </a:lvl5pPr>
            <a:lvl6pPr marL="2514600" indent="-228600" algn="ctr" defTabSz="449263" rtl="0" eaLnBrk="1" fontAlgn="base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4400">
                <a:solidFill>
                  <a:srgbClr val="000000"/>
                </a:solidFill>
                <a:latin typeface="Arial" charset="0"/>
                <a:ea typeface="ＭＳ Ｐゴシック" charset="0"/>
                <a:cs typeface="Microsoft YaHei" charset="0"/>
              </a:defRPr>
            </a:lvl6pPr>
            <a:lvl7pPr marL="2971800" indent="-228600" algn="ctr" defTabSz="449263" rtl="0" eaLnBrk="1" fontAlgn="base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4400">
                <a:solidFill>
                  <a:srgbClr val="000000"/>
                </a:solidFill>
                <a:latin typeface="Arial" charset="0"/>
                <a:ea typeface="ＭＳ Ｐゴシック" charset="0"/>
                <a:cs typeface="Microsoft YaHei" charset="0"/>
              </a:defRPr>
            </a:lvl7pPr>
            <a:lvl8pPr marL="3429000" indent="-228600" algn="ctr" defTabSz="449263" rtl="0" eaLnBrk="1" fontAlgn="base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4400">
                <a:solidFill>
                  <a:srgbClr val="000000"/>
                </a:solidFill>
                <a:latin typeface="Arial" charset="0"/>
                <a:ea typeface="ＭＳ Ｐゴシック" charset="0"/>
                <a:cs typeface="Microsoft YaHei" charset="0"/>
              </a:defRPr>
            </a:lvl8pPr>
            <a:lvl9pPr marL="3886200" indent="-228600" algn="ctr" defTabSz="449263" rtl="0" eaLnBrk="1" fontAlgn="base" hangingPunct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4400">
                <a:solidFill>
                  <a:srgbClr val="000000"/>
                </a:solidFill>
                <a:latin typeface="Arial" charset="0"/>
                <a:ea typeface="ＭＳ Ｐゴシック" charset="0"/>
                <a:cs typeface="Microsoft YaHei" charset="0"/>
              </a:defRPr>
            </a:lvl9pPr>
          </a:lstStyle>
          <a:p>
            <a:pPr>
              <a:defRPr/>
            </a:pPr>
            <a:r>
              <a:rPr lang="cs-CZ" dirty="0" err="1" smtClean="0">
                <a:solidFill>
                  <a:srgbClr val="FF0000"/>
                </a:solidFill>
              </a:rPr>
              <a:t>Click</a:t>
            </a:r>
            <a:r>
              <a:rPr lang="cs-CZ" dirty="0" smtClean="0">
                <a:solidFill>
                  <a:srgbClr val="FF0000"/>
                </a:solidFill>
              </a:rPr>
              <a:t> to </a:t>
            </a:r>
            <a:r>
              <a:rPr lang="cs-CZ" dirty="0" err="1" smtClean="0">
                <a:solidFill>
                  <a:srgbClr val="FF0000"/>
                </a:solidFill>
              </a:rPr>
              <a:t>edit</a:t>
            </a:r>
            <a:r>
              <a:rPr lang="cs-CZ" dirty="0" smtClean="0">
                <a:solidFill>
                  <a:srgbClr val="FF0000"/>
                </a:solidFill>
              </a:rPr>
              <a:t> Master </a:t>
            </a:r>
            <a:r>
              <a:rPr lang="cs-CZ" dirty="0" err="1" smtClean="0">
                <a:solidFill>
                  <a:srgbClr val="FF0000"/>
                </a:solidFill>
              </a:rPr>
              <a:t>title</a:t>
            </a:r>
            <a:r>
              <a:rPr lang="cs-CZ" dirty="0" smtClean="0">
                <a:solidFill>
                  <a:srgbClr val="FF0000"/>
                </a:solidFill>
              </a:rPr>
              <a:t> style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  <a:prstGeom prst="rect">
            <a:avLst/>
          </a:prstGeom>
        </p:spPr>
        <p:txBody>
          <a:bodyPr/>
          <a:lstStyle>
            <a:lvl1pPr>
              <a:buFont typeface="Arial"/>
              <a:buChar char="•"/>
              <a:defRPr sz="2400"/>
            </a:lvl1pPr>
            <a:lvl2pPr marL="800100" indent="-342900">
              <a:buFont typeface="Arial"/>
              <a:buChar char="•"/>
              <a:defRPr sz="2000"/>
            </a:lvl2pPr>
            <a:lvl3pPr marL="1200150" indent="-285750">
              <a:buFont typeface="Arial"/>
              <a:buChar char="•"/>
              <a:defRPr sz="1800"/>
            </a:lvl3pPr>
            <a:lvl4pPr marL="1657350" indent="-285750">
              <a:buFont typeface="Arial"/>
              <a:buChar char="•"/>
              <a:defRPr sz="1600"/>
            </a:lvl4pPr>
            <a:lvl5pPr marL="2114550" indent="-285750">
              <a:buFont typeface="Arial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  <a:prstGeom prst="rect">
            <a:avLst/>
          </a:prstGeom>
        </p:spPr>
        <p:txBody>
          <a:bodyPr/>
          <a:lstStyle>
            <a:lvl1pPr>
              <a:buFont typeface="Arial"/>
              <a:buChar char="•"/>
              <a:defRPr sz="2400"/>
            </a:lvl1pPr>
            <a:lvl2pPr marL="800100" indent="-342900">
              <a:buFont typeface="Arial"/>
              <a:buChar char="•"/>
              <a:defRPr sz="2000"/>
            </a:lvl2pPr>
            <a:lvl3pPr marL="1200150" indent="-285750">
              <a:buFont typeface="Arial"/>
              <a:buChar char="•"/>
              <a:defRPr sz="1800"/>
            </a:lvl3pPr>
            <a:lvl4pPr marL="1657350" indent="-285750">
              <a:buFont typeface="Arial"/>
              <a:buChar char="•"/>
              <a:defRPr sz="1600"/>
            </a:lvl4pPr>
            <a:lvl5pPr marL="2114550" indent="-285750">
              <a:buFont typeface="Arial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idx="10"/>
          </p:nvPr>
        </p:nvSpPr>
        <p:spPr>
          <a:xfrm>
            <a:off x="3846513" y="6886575"/>
            <a:ext cx="2346325" cy="519113"/>
          </a:xfrm>
          <a:prstGeom prst="rect">
            <a:avLst/>
          </a:prstGeom>
        </p:spPr>
        <p:txBody>
          <a:bodyPr/>
          <a:lstStyle>
            <a:lvl1pPr algn="ctr">
              <a:defRPr b="1" i="0">
                <a:solidFill>
                  <a:schemeClr val="bg2"/>
                </a:solidFill>
                <a:latin typeface="Helvetica"/>
                <a:cs typeface="Helvetica"/>
              </a:defRPr>
            </a:lvl1pPr>
          </a:lstStyle>
          <a:p>
            <a:pPr>
              <a:defRPr/>
            </a:pPr>
            <a:fld id="{4D40A696-4F08-D642-933F-F11CADFF572F}" type="slidenum">
              <a:rPr lang="cs-CZ"/>
              <a:pPr>
                <a:defRPr/>
              </a:pPr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7229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03238" y="2591370"/>
            <a:ext cx="9069387" cy="126047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cs-CZ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631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theme" Target="../theme/theme2.xml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78" r:id="rId2"/>
    <p:sldLayoutId id="2147483879" r:id="rId3"/>
    <p:sldLayoutId id="2147483881" r:id="rId4"/>
    <p:sldLayoutId id="2147483882" r:id="rId5"/>
  </p:sldLayoutIdLst>
  <p:txStyles>
    <p:titleStyle>
      <a:lvl1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/>
          <a:ea typeface="+mj-ea"/>
          <a:cs typeface="Helvetica"/>
        </a:defRPr>
      </a:lvl1pPr>
      <a:lvl2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 charset="0"/>
          <a:ea typeface="ＭＳ Ｐゴシック" charset="0"/>
          <a:cs typeface="Microsoft YaHei" charset="0"/>
        </a:defRPr>
      </a:lvl2pPr>
      <a:lvl3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 charset="0"/>
          <a:ea typeface="ＭＳ Ｐゴシック" charset="0"/>
          <a:cs typeface="Microsoft YaHei" charset="0"/>
        </a:defRPr>
      </a:lvl3pPr>
      <a:lvl4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 charset="0"/>
          <a:ea typeface="ＭＳ Ｐゴシック" charset="0"/>
          <a:cs typeface="Microsoft YaHei" charset="0"/>
        </a:defRPr>
      </a:lvl4pPr>
      <a:lvl5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 charset="0"/>
          <a:ea typeface="ＭＳ Ｐゴシック" charset="0"/>
          <a:cs typeface="Microsoft YaHei" charset="0"/>
        </a:defRPr>
      </a:lvl5pPr>
      <a:lvl6pPr marL="2514600" indent="-228600" algn="ctr" defTabSz="449263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Microsoft YaHei" charset="0"/>
        </a:defRPr>
      </a:lvl6pPr>
      <a:lvl7pPr marL="2971800" indent="-228600" algn="ctr" defTabSz="449263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Microsoft YaHei" charset="0"/>
        </a:defRPr>
      </a:lvl7pPr>
      <a:lvl8pPr marL="3429000" indent="-228600" algn="ctr" defTabSz="449263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Microsoft YaHei" charset="0"/>
        </a:defRPr>
      </a:lvl8pPr>
      <a:lvl9pPr marL="3886200" indent="-228600" algn="ctr" defTabSz="449263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Microsoft YaHei" charset="0"/>
        </a:defRPr>
      </a:lvl9pPr>
    </p:titleStyle>
    <p:bodyStyle>
      <a:lvl1pPr marL="342900" indent="-342900" algn="l" defTabSz="449263" rtl="0" eaLnBrk="0" fontAlgn="base" hangingPunct="0">
        <a:lnSpc>
          <a:spcPct val="93000"/>
        </a:lnSpc>
        <a:spcBef>
          <a:spcPct val="0"/>
        </a:spcBef>
        <a:spcAft>
          <a:spcPts val="1413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lnSpc>
          <a:spcPct val="9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9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9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0" r:id="rId2"/>
    <p:sldLayoutId id="2147483891" r:id="rId3"/>
    <p:sldLayoutId id="2147483893" r:id="rId4"/>
    <p:sldLayoutId id="2147483894" r:id="rId5"/>
  </p:sldLayoutIdLst>
  <p:txStyles>
    <p:titleStyle>
      <a:lvl1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/>
          <a:ea typeface="+mj-ea"/>
          <a:cs typeface="Helvetica"/>
        </a:defRPr>
      </a:lvl1pPr>
      <a:lvl2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 charset="0"/>
          <a:ea typeface="ＭＳ Ｐゴシック" charset="0"/>
          <a:cs typeface="Microsoft YaHei" charset="0"/>
        </a:defRPr>
      </a:lvl2pPr>
      <a:lvl3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 charset="0"/>
          <a:ea typeface="ＭＳ Ｐゴシック" charset="0"/>
          <a:cs typeface="Microsoft YaHei" charset="0"/>
        </a:defRPr>
      </a:lvl3pPr>
      <a:lvl4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 charset="0"/>
          <a:ea typeface="ＭＳ Ｐゴシック" charset="0"/>
          <a:cs typeface="Microsoft YaHei" charset="0"/>
        </a:defRPr>
      </a:lvl4pPr>
      <a:lvl5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b="1">
          <a:solidFill>
            <a:schemeClr val="bg1"/>
          </a:solidFill>
          <a:latin typeface="Helvetica" charset="0"/>
          <a:ea typeface="ＭＳ Ｐゴシック" charset="0"/>
          <a:cs typeface="Microsoft YaHei" charset="0"/>
        </a:defRPr>
      </a:lvl5pPr>
      <a:lvl6pPr marL="2514600" indent="-228600" algn="ctr" defTabSz="449263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Microsoft YaHei" charset="0"/>
        </a:defRPr>
      </a:lvl6pPr>
      <a:lvl7pPr marL="2971800" indent="-228600" algn="ctr" defTabSz="449263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Microsoft YaHei" charset="0"/>
        </a:defRPr>
      </a:lvl7pPr>
      <a:lvl8pPr marL="3429000" indent="-228600" algn="ctr" defTabSz="449263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Microsoft YaHei" charset="0"/>
        </a:defRPr>
      </a:lvl8pPr>
      <a:lvl9pPr marL="3886200" indent="-228600" algn="ctr" defTabSz="449263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Microsoft YaHei" charset="0"/>
        </a:defRPr>
      </a:lvl9pPr>
    </p:titleStyle>
    <p:bodyStyle>
      <a:lvl1pPr marL="342900" indent="-342900" algn="l" defTabSz="449263" rtl="0" eaLnBrk="0" fontAlgn="base" hangingPunct="0">
        <a:lnSpc>
          <a:spcPct val="93000"/>
        </a:lnSpc>
        <a:spcBef>
          <a:spcPct val="0"/>
        </a:spcBef>
        <a:spcAft>
          <a:spcPts val="1413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lnSpc>
          <a:spcPct val="9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9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9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watson-developer-cloud/node-red-lab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watson/developercloud/conversation/api/v1/" TargetMode="External"/><Relationship Id="rId4" Type="http://schemas.openxmlformats.org/officeDocument/2006/relationships/hyperlink" Target="https://github.ibm.com/fsa2017/cognitive-stream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ibm.com/watson/developercloud/doc/conversation/index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tson-developer-cloud/java-sdk" TargetMode="External"/><Relationship Id="rId4" Type="http://schemas.openxmlformats.org/officeDocument/2006/relationships/hyperlink" Target="https://github.com/watson-developer-cloud/python-sdk" TargetMode="External"/><Relationship Id="rId5" Type="http://schemas.openxmlformats.org/officeDocument/2006/relationships/hyperlink" Target="https://github.com/watson-developer-cloud/swift-sdk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watson-developer-cloud/node-sdk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08" y="2411685"/>
            <a:ext cx="9069387" cy="259228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WDC Basics</a:t>
            </a:r>
            <a:r>
              <a:rPr lang="en-US" dirty="0">
                <a:solidFill>
                  <a:srgbClr val="FF0000"/>
                </a:solidFill>
              </a:rPr>
              <a:t/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sz="3200" dirty="0">
                <a:solidFill>
                  <a:srgbClr val="FF0000"/>
                </a:solidFill>
              </a:rPr>
              <a:t>Future Skills Academy 2017 </a:t>
            </a:r>
            <a:r>
              <a:rPr lang="en-US" sz="3200" dirty="0" smtClean="0">
                <a:solidFill>
                  <a:srgbClr val="FF0000"/>
                </a:solidFill>
              </a:rPr>
              <a:t/>
            </a:r>
            <a:br>
              <a:rPr lang="en-US" sz="3200" dirty="0" smtClean="0">
                <a:solidFill>
                  <a:srgbClr val="FF0000"/>
                </a:solidFill>
              </a:rPr>
            </a:br>
            <a:r>
              <a:rPr lang="en-US" sz="3200" dirty="0" smtClean="0">
                <a:solidFill>
                  <a:srgbClr val="FF0000"/>
                </a:solidFill>
              </a:rPr>
              <a:t/>
            </a:r>
            <a:br>
              <a:rPr lang="en-US" sz="3200" dirty="0" smtClean="0">
                <a:solidFill>
                  <a:srgbClr val="FF0000"/>
                </a:solidFill>
              </a:rPr>
            </a:br>
            <a:r>
              <a:rPr lang="en-US" sz="3200" dirty="0" smtClean="0">
                <a:solidFill>
                  <a:srgbClr val="FF0000"/>
                </a:solidFill>
              </a:rPr>
              <a:t>Viliam Valent</a:t>
            </a:r>
            <a:r>
              <a:rPr lang="en-US" sz="3200" dirty="0">
                <a:solidFill>
                  <a:srgbClr val="FF0000"/>
                </a:solidFill>
              </a:rPr>
              <a:t/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2000" dirty="0">
                <a:solidFill>
                  <a:srgbClr val="FF0000"/>
                </a:solidFill>
              </a:rPr>
              <a:t>Watson </a:t>
            </a:r>
            <a:r>
              <a:rPr lang="en-US" sz="2000" dirty="0" err="1">
                <a:solidFill>
                  <a:srgbClr val="FF0000"/>
                </a:solidFill>
              </a:rPr>
              <a:t>iLab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smtClean="0">
                <a:solidFill>
                  <a:srgbClr val="FF0000"/>
                </a:solidFill>
              </a:rPr>
              <a:t>developer</a:t>
            </a:r>
            <a:r>
              <a:rPr lang="en-US" sz="2000" dirty="0">
                <a:solidFill>
                  <a:srgbClr val="FF0000"/>
                </a:solidFill>
              </a:rPr>
              <a:t/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33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WDC in Node-RED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labs on GitHub: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github.com/watson-developer-cloud/node-red-labs</a:t>
            </a:r>
            <a:endParaRPr lang="en-US" dirty="0" smtClean="0"/>
          </a:p>
          <a:p>
            <a:r>
              <a:rPr lang="en-US" dirty="0" smtClean="0"/>
              <a:t>all APIs as nodes with easy configuration</a:t>
            </a:r>
          </a:p>
          <a:p>
            <a:r>
              <a:rPr lang="en-US" dirty="0" smtClean="0"/>
              <a:t>+ </a:t>
            </a:r>
            <a:r>
              <a:rPr lang="en-US" dirty="0" err="1" smtClean="0"/>
              <a:t>Bluemix</a:t>
            </a:r>
            <a:r>
              <a:rPr lang="en-US" dirty="0" smtClean="0"/>
              <a:t> = easy credentials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6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bot integration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138" y="3275781"/>
            <a:ext cx="2774566" cy="7945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48" y="2771725"/>
            <a:ext cx="1833336" cy="18002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3101653" y="3268716"/>
            <a:ext cx="144016" cy="794534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Microsoft YaHei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2775861" y="3593983"/>
            <a:ext cx="795600" cy="144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Microsoft YaHei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503381" y="3449983"/>
            <a:ext cx="795600" cy="144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Microsoft YaHei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6503381" y="3738757"/>
            <a:ext cx="795600" cy="1440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Microsoft YaHei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7658" y="2640160"/>
            <a:ext cx="2051646" cy="205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052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Documentation: </a:t>
            </a:r>
            <a:r>
              <a:rPr lang="en-US" sz="2400" dirty="0" smtClean="0">
                <a:hlinkClick r:id="rId2"/>
              </a:rPr>
              <a:t>https</a:t>
            </a:r>
            <a:r>
              <a:rPr lang="en-US" sz="2400" dirty="0">
                <a:hlinkClick r:id="rId2"/>
              </a:rPr>
              <a:t>://</a:t>
            </a:r>
            <a:r>
              <a:rPr lang="en-US" sz="2400" dirty="0" smtClean="0">
                <a:hlinkClick r:id="rId2"/>
              </a:rPr>
              <a:t>www.ibm.com/watson/developercloud/doc/conversation/index.html</a:t>
            </a:r>
            <a:endParaRPr lang="en-US" sz="2400" dirty="0" smtClean="0"/>
          </a:p>
          <a:p>
            <a:r>
              <a:rPr lang="en-US" sz="2400" dirty="0" smtClean="0"/>
              <a:t>API </a:t>
            </a:r>
            <a:r>
              <a:rPr lang="en-US" sz="2400" dirty="0"/>
              <a:t>reference: </a:t>
            </a:r>
            <a:r>
              <a:rPr lang="en-US" sz="2400" dirty="0">
                <a:hlinkClick r:id="rId3"/>
              </a:rPr>
              <a:t>https://www.ibm.com/watson/developercloud/conversation/api/v1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GitHub with workshop notes: </a:t>
            </a:r>
            <a:r>
              <a:rPr lang="en-US" sz="2400" dirty="0">
                <a:hlinkClick r:id="rId4"/>
              </a:rPr>
              <a:t>https://</a:t>
            </a:r>
            <a:r>
              <a:rPr lang="en-US" sz="2400" smtClean="0">
                <a:hlinkClick r:id="rId4"/>
              </a:rPr>
              <a:t>github.ibm.com</a:t>
            </a:r>
            <a:r>
              <a:rPr lang="en-US" sz="2400" dirty="0" smtClean="0">
                <a:hlinkClick r:id="rId4"/>
              </a:rPr>
              <a:t>/fsa2017/cognitive-stream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18585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5776" y="212676"/>
            <a:ext cx="9577064" cy="6417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Business Problem </a:t>
            </a:r>
            <a:r>
              <a:rPr lang="mr-IN" sz="2800" b="1" dirty="0">
                <a:solidFill>
                  <a:srgbClr val="FF0000"/>
                </a:solidFill>
              </a:rPr>
              <a:t>–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 err="1">
                <a:solidFill>
                  <a:srgbClr val="FF0000"/>
                </a:solidFill>
              </a:rPr>
              <a:t>Usecase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222222"/>
              </a:solidFill>
            </a:endParaRPr>
          </a:p>
          <a:p>
            <a:pPr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sz="2200" b="1" dirty="0">
                <a:solidFill>
                  <a:srgbClr val="000000"/>
                </a:solidFill>
              </a:rPr>
              <a:t>Knowledge Management </a:t>
            </a:r>
            <a:r>
              <a:rPr lang="mr-IN" sz="2200" dirty="0">
                <a:solidFill>
                  <a:srgbClr val="000000"/>
                </a:solidFill>
              </a:rPr>
              <a:t>–</a:t>
            </a:r>
            <a:r>
              <a:rPr lang="en-US" sz="2200" dirty="0">
                <a:solidFill>
                  <a:srgbClr val="000000"/>
                </a:solidFill>
              </a:rPr>
              <a:t> combining </a:t>
            </a:r>
            <a:r>
              <a:rPr lang="en-US" sz="2200" dirty="0" err="1">
                <a:solidFill>
                  <a:srgbClr val="000000"/>
                </a:solidFill>
              </a:rPr>
              <a:t>Chatbot</a:t>
            </a:r>
            <a:r>
              <a:rPr lang="en-US" sz="2200" dirty="0">
                <a:solidFill>
                  <a:srgbClr val="000000"/>
                </a:solidFill>
              </a:rPr>
              <a:t> with discovery service </a:t>
            </a:r>
          </a:p>
          <a:p>
            <a:endParaRPr lang="en-US" sz="2200" dirty="0">
              <a:solidFill>
                <a:srgbClr val="00000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sz="2200" b="1" dirty="0">
                <a:solidFill>
                  <a:srgbClr val="000000"/>
                </a:solidFill>
              </a:rPr>
              <a:t> Complaint Management </a:t>
            </a:r>
            <a:br>
              <a:rPr lang="en-US" sz="2200" b="1" dirty="0">
                <a:solidFill>
                  <a:srgbClr val="000000"/>
                </a:solidFill>
              </a:rPr>
            </a:br>
            <a:r>
              <a:rPr lang="en-US" sz="2200" b="1" dirty="0">
                <a:solidFill>
                  <a:srgbClr val="000000"/>
                </a:solidFill>
              </a:rPr>
              <a:t>                       </a:t>
            </a:r>
            <a:r>
              <a:rPr lang="mr-IN" sz="2200" dirty="0">
                <a:solidFill>
                  <a:srgbClr val="000000"/>
                </a:solidFill>
              </a:rPr>
              <a:t>–</a:t>
            </a:r>
            <a:r>
              <a:rPr lang="en-US" sz="2200" dirty="0">
                <a:solidFill>
                  <a:srgbClr val="000000"/>
                </a:solidFill>
              </a:rPr>
              <a:t> analyzing complaints </a:t>
            </a:r>
            <a:r>
              <a:rPr lang="mr-IN" sz="2200" dirty="0">
                <a:solidFill>
                  <a:srgbClr val="000000"/>
                </a:solidFill>
              </a:rPr>
              <a:t>–</a:t>
            </a:r>
            <a:r>
              <a:rPr lang="en-US" sz="2200" dirty="0">
                <a:solidFill>
                  <a:srgbClr val="000000"/>
                </a:solidFill>
              </a:rPr>
              <a:t> using NLU, Discovery Service</a:t>
            </a:r>
          </a:p>
          <a:p>
            <a:endParaRPr lang="en-US" sz="2200" dirty="0">
              <a:solidFill>
                <a:srgbClr val="00000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sz="2200" b="1" dirty="0">
                <a:solidFill>
                  <a:srgbClr val="000000"/>
                </a:solidFill>
              </a:rPr>
              <a:t> </a:t>
            </a:r>
            <a:r>
              <a:rPr lang="en-US" sz="2200" b="1" dirty="0" err="1">
                <a:solidFill>
                  <a:srgbClr val="000000"/>
                </a:solidFill>
              </a:rPr>
              <a:t>eShop</a:t>
            </a:r>
            <a:r>
              <a:rPr lang="en-US" sz="2200" b="1" dirty="0">
                <a:solidFill>
                  <a:srgbClr val="000000"/>
                </a:solidFill>
              </a:rPr>
              <a:t> Advisor </a:t>
            </a:r>
            <a:r>
              <a:rPr lang="mr-IN" sz="2200" dirty="0">
                <a:solidFill>
                  <a:srgbClr val="000000"/>
                </a:solidFill>
              </a:rPr>
              <a:t>–</a:t>
            </a:r>
            <a:r>
              <a:rPr lang="en-US" sz="2200" dirty="0">
                <a:solidFill>
                  <a:srgbClr val="000000"/>
                </a:solidFill>
              </a:rPr>
              <a:t> Use </a:t>
            </a:r>
            <a:r>
              <a:rPr lang="en-US" sz="2200" dirty="0" err="1">
                <a:solidFill>
                  <a:srgbClr val="000000"/>
                </a:solidFill>
              </a:rPr>
              <a:t>chatbot</a:t>
            </a:r>
            <a:r>
              <a:rPr lang="en-US" sz="2200" dirty="0">
                <a:solidFill>
                  <a:srgbClr val="000000"/>
                </a:solidFill>
              </a:rPr>
              <a:t> for receiving customer details</a:t>
            </a:r>
          </a:p>
          <a:p>
            <a:endParaRPr lang="en-US" sz="2200" b="1" dirty="0">
              <a:solidFill>
                <a:srgbClr val="00000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sz="2200" b="1" dirty="0">
                <a:solidFill>
                  <a:srgbClr val="222222"/>
                </a:solidFill>
              </a:rPr>
              <a:t> Search for similar things </a:t>
            </a:r>
            <a:r>
              <a:rPr lang="en-US" sz="2200" dirty="0">
                <a:solidFill>
                  <a:srgbClr val="222222"/>
                </a:solidFill>
              </a:rPr>
              <a:t>- Visual API </a:t>
            </a:r>
            <a:r>
              <a:rPr lang="mr-IN" sz="2200" dirty="0">
                <a:solidFill>
                  <a:srgbClr val="222222"/>
                </a:solidFill>
              </a:rPr>
              <a:t>–</a:t>
            </a:r>
            <a:r>
              <a:rPr lang="en-US" sz="2200" dirty="0">
                <a:solidFill>
                  <a:srgbClr val="222222"/>
                </a:solidFill>
              </a:rPr>
              <a:t> try to find similar Components </a:t>
            </a:r>
          </a:p>
          <a:p>
            <a:endParaRPr lang="en-US" sz="2200" b="1" dirty="0">
              <a:solidFill>
                <a:srgbClr val="222222"/>
              </a:solidFill>
            </a:endParaRPr>
          </a:p>
          <a:p>
            <a:pPr>
              <a:buFont typeface="Arial" charset="0"/>
              <a:buChar char="•"/>
            </a:pPr>
            <a:r>
              <a:rPr lang="en-US" sz="2200" b="1" dirty="0">
                <a:solidFill>
                  <a:srgbClr val="000000"/>
                </a:solidFill>
              </a:rPr>
              <a:t> </a:t>
            </a:r>
            <a:r>
              <a:rPr lang="en-US" sz="2200" b="1" dirty="0" err="1">
                <a:solidFill>
                  <a:srgbClr val="000000"/>
                </a:solidFill>
              </a:rPr>
              <a:t>Chatbot</a:t>
            </a:r>
            <a:r>
              <a:rPr lang="en-US" sz="2200" b="1" dirty="0">
                <a:solidFill>
                  <a:srgbClr val="000000"/>
                </a:solidFill>
              </a:rPr>
              <a:t> for querying OSINT </a:t>
            </a:r>
            <a:r>
              <a:rPr lang="mr-IN" sz="2200" dirty="0">
                <a:solidFill>
                  <a:srgbClr val="000000"/>
                </a:solidFill>
              </a:rPr>
              <a:t>–</a:t>
            </a:r>
            <a:r>
              <a:rPr lang="en-US" sz="2200" dirty="0">
                <a:solidFill>
                  <a:srgbClr val="000000"/>
                </a:solidFill>
              </a:rPr>
              <a:t> Citizen mood of EU</a:t>
            </a:r>
          </a:p>
          <a:p>
            <a:endParaRPr lang="en-US" sz="2200" b="1" dirty="0"/>
          </a:p>
          <a:p>
            <a:pPr>
              <a:buFont typeface="Arial" charset="0"/>
              <a:buChar char="•"/>
            </a:pPr>
            <a:r>
              <a:rPr lang="en-US" sz="2200" b="1" dirty="0">
                <a:solidFill>
                  <a:srgbClr val="000000"/>
                </a:solidFill>
              </a:rPr>
              <a:t> Visual custom classifier of broken components (controlled by </a:t>
            </a:r>
            <a:r>
              <a:rPr lang="en-US" sz="2200" b="1" dirty="0" err="1">
                <a:solidFill>
                  <a:srgbClr val="000000"/>
                </a:solidFill>
              </a:rPr>
              <a:t>chatbot</a:t>
            </a:r>
            <a:r>
              <a:rPr lang="en-US" sz="2200" b="1" dirty="0">
                <a:solidFill>
                  <a:srgbClr val="000000"/>
                </a:solidFill>
              </a:rPr>
              <a:t>)</a:t>
            </a:r>
            <a:endParaRPr lang="en-US" sz="2200" b="1" dirty="0"/>
          </a:p>
          <a:p>
            <a:r>
              <a:rPr lang="en-US" sz="2200" b="1" dirty="0">
                <a:solidFill>
                  <a:srgbClr val="000000"/>
                </a:solidFill>
              </a:rPr>
              <a:t> </a:t>
            </a:r>
          </a:p>
          <a:p>
            <a:pPr>
              <a:buFont typeface="Arial" charset="0"/>
              <a:buChar char="•"/>
            </a:pPr>
            <a:r>
              <a:rPr lang="en-US" sz="2200" b="1" dirty="0">
                <a:solidFill>
                  <a:srgbClr val="000000"/>
                </a:solidFill>
              </a:rPr>
              <a:t> Create Speech to text Advisor to help with abbreviations </a:t>
            </a:r>
            <a:br>
              <a:rPr lang="en-US" sz="2200" b="1" dirty="0">
                <a:solidFill>
                  <a:srgbClr val="000000"/>
                </a:solidFill>
              </a:rPr>
            </a:br>
            <a:r>
              <a:rPr lang="en-US" sz="2200" b="1" dirty="0">
                <a:solidFill>
                  <a:srgbClr val="000000"/>
                </a:solidFill>
              </a:rPr>
              <a:t>   </a:t>
            </a:r>
            <a:r>
              <a:rPr lang="mr-IN" sz="2200" b="1" dirty="0">
                <a:solidFill>
                  <a:srgbClr val="000000"/>
                </a:solidFill>
              </a:rPr>
              <a:t>–</a:t>
            </a:r>
            <a:r>
              <a:rPr lang="en-US" sz="2200" b="1" dirty="0">
                <a:solidFill>
                  <a:srgbClr val="000000"/>
                </a:solidFill>
              </a:rPr>
              <a:t> </a:t>
            </a:r>
            <a:r>
              <a:rPr lang="en-US" sz="2200" dirty="0">
                <a:solidFill>
                  <a:srgbClr val="000000"/>
                </a:solidFill>
              </a:rPr>
              <a:t>for disabled people</a:t>
            </a:r>
          </a:p>
          <a:p>
            <a:pPr>
              <a:buFont typeface="Arial" charset="0"/>
              <a:buChar char="•"/>
            </a:pPr>
            <a:endParaRPr lang="en-US" sz="2200" b="1" dirty="0">
              <a:solidFill>
                <a:srgbClr val="00000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sz="2200" b="1" dirty="0">
                <a:solidFill>
                  <a:srgbClr val="000000"/>
                </a:solidFill>
              </a:rPr>
              <a:t> Combine </a:t>
            </a:r>
            <a:r>
              <a:rPr lang="en-US" sz="2200" b="1" dirty="0" err="1">
                <a:solidFill>
                  <a:srgbClr val="000000"/>
                </a:solidFill>
              </a:rPr>
              <a:t>Chatbot</a:t>
            </a:r>
            <a:r>
              <a:rPr lang="en-US" sz="2200" b="1" dirty="0">
                <a:solidFill>
                  <a:srgbClr val="000000"/>
                </a:solidFill>
              </a:rPr>
              <a:t>, Weather, Visual API </a:t>
            </a:r>
            <a:r>
              <a:rPr lang="en-US" sz="2200" dirty="0">
                <a:solidFill>
                  <a:srgbClr val="000000"/>
                </a:solidFill>
              </a:rPr>
              <a:t>for various applications </a:t>
            </a:r>
          </a:p>
        </p:txBody>
      </p:sp>
    </p:spTree>
    <p:extLst>
      <p:ext uri="{BB962C8B-B14F-4D97-AF65-F5344CB8AC3E}">
        <p14:creationId xmlns:p14="http://schemas.microsoft.com/office/powerpoint/2010/main" val="1022679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Agenda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/>
              <a:t>setup </a:t>
            </a:r>
            <a:r>
              <a:rPr lang="en-US" sz="2800" dirty="0"/>
              <a:t>Conversation </a:t>
            </a:r>
            <a:r>
              <a:rPr lang="en-US" sz="2800" dirty="0" smtClean="0"/>
              <a:t>instance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/>
              <a:t>create </a:t>
            </a:r>
            <a:r>
              <a:rPr lang="en-US" sz="2800" dirty="0"/>
              <a:t>intents, </a:t>
            </a:r>
            <a:r>
              <a:rPr lang="en-US" sz="2800" dirty="0" smtClean="0"/>
              <a:t>entities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/>
              <a:t>create </a:t>
            </a:r>
            <a:r>
              <a:rPr lang="en-US" sz="2800" dirty="0"/>
              <a:t>dialog tree utilizing both intents and </a:t>
            </a:r>
            <a:r>
              <a:rPr lang="en-US" sz="2800" dirty="0" smtClean="0"/>
              <a:t>entities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/>
              <a:t>train classifier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/>
              <a:t>setup </a:t>
            </a:r>
            <a:r>
              <a:rPr lang="en-US" sz="2800" dirty="0"/>
              <a:t>UI and orchestration </a:t>
            </a:r>
            <a:r>
              <a:rPr lang="en-US" sz="2800" dirty="0" smtClean="0"/>
              <a:t>app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/>
              <a:t>create </a:t>
            </a:r>
            <a:r>
              <a:rPr lang="en-US" sz="2800" dirty="0"/>
              <a:t>Slack </a:t>
            </a:r>
            <a:r>
              <a:rPr lang="en-US" sz="2800" dirty="0" smtClean="0"/>
              <a:t>bot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/>
              <a:t>setup </a:t>
            </a:r>
            <a:r>
              <a:rPr lang="en-US" sz="2800" dirty="0"/>
              <a:t>orchestration app and install Slack </a:t>
            </a:r>
            <a:r>
              <a:rPr lang="en-US" sz="2800" dirty="0" smtClean="0"/>
              <a:t>node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/>
              <a:t>create </a:t>
            </a:r>
            <a:r>
              <a:rPr lang="en-US" sz="2800" dirty="0"/>
              <a:t>request and response routing to Conversation </a:t>
            </a:r>
            <a:r>
              <a:rPr lang="en-US" sz="2800" dirty="0" smtClean="0"/>
              <a:t>service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16062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What is Conversation service?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Combines: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400" dirty="0" smtClean="0"/>
              <a:t>machine learning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400" dirty="0" smtClean="0"/>
              <a:t>natural </a:t>
            </a:r>
            <a:r>
              <a:rPr lang="en-US" sz="2400" dirty="0"/>
              <a:t>language </a:t>
            </a:r>
            <a:r>
              <a:rPr lang="en-US" sz="2400" dirty="0" smtClean="0"/>
              <a:t>understanding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400" dirty="0" smtClean="0"/>
              <a:t>integrated </a:t>
            </a:r>
            <a:r>
              <a:rPr lang="en-US" sz="2400" dirty="0"/>
              <a:t>dialog </a:t>
            </a:r>
            <a:r>
              <a:rPr lang="en-US" sz="2400" dirty="0" smtClean="0"/>
              <a:t>tools</a:t>
            </a:r>
          </a:p>
          <a:p>
            <a:pPr marL="0" indent="0"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2400" dirty="0" smtClean="0"/>
              <a:t>to create </a:t>
            </a:r>
            <a:r>
              <a:rPr lang="en-US" sz="2400" dirty="0"/>
              <a:t>conversation flows between your apps and your users</a:t>
            </a:r>
            <a:r>
              <a:rPr lang="en-US" sz="2400" dirty="0" smtClean="0"/>
              <a:t>.</a:t>
            </a:r>
          </a:p>
          <a:p>
            <a:pPr marL="0" indent="0"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sz="2400" dirty="0"/>
          </a:p>
          <a:p>
            <a:pPr marL="0" indent="0"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sz="2400" dirty="0" smtClean="0"/>
          </a:p>
          <a:p>
            <a:pPr marL="0" indent="0"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2800" b="1" dirty="0" smtClean="0">
                <a:solidFill>
                  <a:srgbClr val="FF0000"/>
                </a:solidFill>
              </a:rPr>
              <a:t>Basic terms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Intent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Entity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Dialog</a:t>
            </a:r>
          </a:p>
          <a:p>
            <a:pPr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Context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315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What is Conversation service?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sz="2400" dirty="0"/>
          </a:p>
          <a:p>
            <a:pPr marL="0" indent="0" defTabSz="91440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62423"/>
            <a:ext cx="10080625" cy="423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854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Intents and entities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or goal expressed in </a:t>
            </a:r>
            <a:r>
              <a:rPr lang="en-US" dirty="0" smtClean="0"/>
              <a:t>an input</a:t>
            </a:r>
          </a:p>
          <a:p>
            <a:r>
              <a:rPr lang="en-US" dirty="0" smtClean="0"/>
              <a:t>recognizing input =&gt; </a:t>
            </a:r>
            <a:r>
              <a:rPr lang="en-US" dirty="0"/>
              <a:t>choose the correct dialog </a:t>
            </a:r>
            <a:r>
              <a:rPr lang="en-US" dirty="0" smtClean="0"/>
              <a:t>flow</a:t>
            </a:r>
          </a:p>
          <a:p>
            <a:endParaRPr lang="en-US" dirty="0"/>
          </a:p>
          <a:p>
            <a:r>
              <a:rPr lang="en-US" dirty="0"/>
              <a:t>represents a class of object or a data </a:t>
            </a:r>
            <a:r>
              <a:rPr lang="en-US" dirty="0" smtClean="0"/>
              <a:t>type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267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the intents and </a:t>
            </a:r>
            <a:r>
              <a:rPr lang="en-US" dirty="0" smtClean="0"/>
              <a:t>entities</a:t>
            </a:r>
          </a:p>
          <a:p>
            <a:r>
              <a:rPr lang="en-US" dirty="0" smtClean="0"/>
              <a:t>interacts </a:t>
            </a:r>
            <a:r>
              <a:rPr lang="en-US" dirty="0"/>
              <a:t>with the user and </a:t>
            </a:r>
            <a:r>
              <a:rPr lang="en-US" dirty="0" smtClean="0"/>
              <a:t>provides a response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119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03808" y="1691605"/>
            <a:ext cx="9069387" cy="4987925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Two options how to use Conversation API:</a:t>
            </a:r>
          </a:p>
          <a:p>
            <a:pPr lvl="1"/>
            <a:r>
              <a:rPr lang="en-US" sz="2400" dirty="0" smtClean="0"/>
              <a:t>Curl based API</a:t>
            </a:r>
          </a:p>
          <a:p>
            <a:pPr lvl="1"/>
            <a:r>
              <a:rPr lang="en-US" sz="2400" dirty="0" smtClean="0"/>
              <a:t>Download and install programming language API</a:t>
            </a:r>
          </a:p>
          <a:p>
            <a:pPr lvl="2"/>
            <a:r>
              <a:rPr lang="en-US" sz="2000" dirty="0"/>
              <a:t>Node SDK - </a:t>
            </a:r>
            <a:r>
              <a:rPr lang="en-US" sz="2000" dirty="0">
                <a:hlinkClick r:id="rId2"/>
              </a:rPr>
              <a:t>https://</a:t>
            </a:r>
            <a:r>
              <a:rPr lang="en-US" sz="2000" dirty="0" smtClean="0">
                <a:hlinkClick r:id="rId2"/>
              </a:rPr>
              <a:t>github.com/watson-developer-cloud/node-sdk</a:t>
            </a:r>
            <a:endParaRPr lang="en-US" sz="2000" dirty="0" smtClean="0"/>
          </a:p>
          <a:p>
            <a:pPr lvl="2"/>
            <a:r>
              <a:rPr lang="en-US" sz="2000" dirty="0" smtClean="0"/>
              <a:t>Java SDK </a:t>
            </a:r>
            <a:r>
              <a:rPr lang="en-US" sz="2000" dirty="0"/>
              <a:t>- </a:t>
            </a:r>
            <a:r>
              <a:rPr lang="en-US" sz="2000" dirty="0">
                <a:hlinkClick r:id="rId3"/>
              </a:rPr>
              <a:t>https://</a:t>
            </a:r>
            <a:r>
              <a:rPr lang="en-US" sz="2000" dirty="0" smtClean="0">
                <a:hlinkClick r:id="rId3"/>
              </a:rPr>
              <a:t>github.com/watson-developer-cloud/java-sdk</a:t>
            </a:r>
            <a:endParaRPr lang="en-US" sz="2000" dirty="0" smtClean="0"/>
          </a:p>
          <a:p>
            <a:pPr lvl="2"/>
            <a:r>
              <a:rPr lang="en-US" sz="2000" dirty="0"/>
              <a:t>Python SDK - </a:t>
            </a:r>
            <a:r>
              <a:rPr lang="en-US" sz="2000" dirty="0">
                <a:hlinkClick r:id="rId4"/>
              </a:rPr>
              <a:t>https://</a:t>
            </a:r>
            <a:r>
              <a:rPr lang="en-US" sz="2000" dirty="0" smtClean="0">
                <a:hlinkClick r:id="rId4"/>
              </a:rPr>
              <a:t>github.com/watson-developer-cloud/python-sdk</a:t>
            </a:r>
            <a:endParaRPr lang="en-US" sz="2000" dirty="0" smtClean="0"/>
          </a:p>
          <a:p>
            <a:pPr lvl="2"/>
            <a:r>
              <a:rPr lang="en-US" sz="2000" dirty="0"/>
              <a:t>iOS SDK - </a:t>
            </a:r>
            <a:r>
              <a:rPr lang="en-US" sz="2000" dirty="0">
                <a:hlinkClick r:id="rId5"/>
              </a:rPr>
              <a:t>https://</a:t>
            </a:r>
            <a:r>
              <a:rPr lang="en-US" sz="2000" dirty="0" smtClean="0">
                <a:hlinkClick r:id="rId5"/>
              </a:rPr>
              <a:t>github.com/watson-developer-cloud/swift-sdk</a:t>
            </a:r>
            <a:endParaRPr lang="en-US" sz="2000" dirty="0" smtClean="0"/>
          </a:p>
          <a:p>
            <a:pPr lvl="2"/>
            <a:r>
              <a:rPr lang="en-US" sz="2000" dirty="0"/>
              <a:t>Unity SDK - 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watson</a:t>
            </a:r>
            <a:r>
              <a:rPr lang="en-US" sz="2000" dirty="0"/>
              <a:t>-developer-cloud/unity-</a:t>
            </a:r>
            <a:r>
              <a:rPr lang="en-US" sz="2000" dirty="0" err="1"/>
              <a:t>sdk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1568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08" y="251445"/>
            <a:ext cx="9069387" cy="1260475"/>
          </a:xfrm>
        </p:spPr>
        <p:txBody>
          <a:bodyPr/>
          <a:lstStyle/>
          <a:p>
            <a:r>
              <a:rPr lang="en-US" dirty="0" smtClean="0"/>
              <a:t>Node-RED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low-based </a:t>
            </a:r>
            <a:r>
              <a:rPr lang="en-US" dirty="0"/>
              <a:t>programming for the Internet of Things</a:t>
            </a:r>
          </a:p>
          <a:p>
            <a:r>
              <a:rPr lang="en-US" dirty="0"/>
              <a:t>browser-based editor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112" y="3491805"/>
            <a:ext cx="3477915" cy="347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264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Node-RED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8" y="1619597"/>
            <a:ext cx="9069387" cy="4987925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 smtClean="0">
                <a:solidFill>
                  <a:srgbClr val="FF0002"/>
                </a:solidFill>
              </a:rPr>
              <a:t>Basic terms</a:t>
            </a:r>
          </a:p>
          <a:p>
            <a:r>
              <a:rPr lang="en-US" sz="2400" dirty="0" smtClean="0"/>
              <a:t>Node</a:t>
            </a:r>
          </a:p>
          <a:p>
            <a:r>
              <a:rPr lang="en-US" sz="2400" dirty="0" smtClean="0"/>
              <a:t>Component</a:t>
            </a:r>
          </a:p>
          <a:p>
            <a:r>
              <a:rPr lang="en-US" sz="2400" dirty="0" smtClean="0"/>
              <a:t>Flow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72" y="1475581"/>
            <a:ext cx="6951232" cy="352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926705"/>
      </p:ext>
    </p:extLst>
  </p:cSld>
  <p:clrMapOvr>
    <a:masterClrMapping/>
  </p:clrMapOvr>
</p:sld>
</file>

<file path=ppt/theme/theme1.xml><?xml version="1.0" encoding="utf-8"?>
<a:theme xmlns:a="http://schemas.openxmlformats.org/drawingml/2006/main" name="iLAB-template-RED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ＭＳ Ｐゴシック"/>
        <a:cs typeface="Microsoft YaHei"/>
      </a:majorFont>
      <a:minorFont>
        <a:latin typeface="Arial"/>
        <a:ea typeface="ＭＳ Ｐゴシック"/>
        <a:cs typeface="Microsoft YaHe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Microsoft YaHei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Microsoft YaHei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iLAB-template-WHIT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ＭＳ Ｐゴシック"/>
        <a:cs typeface="Microsoft YaHei"/>
      </a:majorFont>
      <a:minorFont>
        <a:latin typeface="Arial"/>
        <a:ea typeface="ＭＳ Ｐゴシック"/>
        <a:cs typeface="Microsoft YaHe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Microsoft YaHei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Microsoft YaHei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2965</TotalTime>
  <Words>249</Words>
  <Application>Microsoft Macintosh PowerPoint</Application>
  <PresentationFormat>Custom</PresentationFormat>
  <Paragraphs>75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Helvetica</vt:lpstr>
      <vt:lpstr>Lucida Sans Unicode</vt:lpstr>
      <vt:lpstr>Microsoft YaHei</vt:lpstr>
      <vt:lpstr>ＭＳ Ｐゴシック</vt:lpstr>
      <vt:lpstr>Times New Roman</vt:lpstr>
      <vt:lpstr>iLAB-template-RED</vt:lpstr>
      <vt:lpstr>iLAB-template-WHITE</vt:lpstr>
      <vt:lpstr>WDC Basics  Future Skills Academy 2017   Viliam Valent Watson iLab developer </vt:lpstr>
      <vt:lpstr>Agenda</vt:lpstr>
      <vt:lpstr>What is Conversation service?</vt:lpstr>
      <vt:lpstr>What is Conversation service?</vt:lpstr>
      <vt:lpstr>Intents and entities</vt:lpstr>
      <vt:lpstr>Dialog</vt:lpstr>
      <vt:lpstr>Development</vt:lpstr>
      <vt:lpstr>Node-RED</vt:lpstr>
      <vt:lpstr>Node-RED</vt:lpstr>
      <vt:lpstr>WDC in Node-RED</vt:lpstr>
      <vt:lpstr>Slack bot integration</vt:lpstr>
      <vt:lpstr>Resources</vt:lpstr>
      <vt:lpstr>PowerPoint Presentation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2016 Overview</dc:title>
  <cp:lastModifiedBy>Viliam Valent</cp:lastModifiedBy>
  <cp:revision>106</cp:revision>
  <cp:lastPrinted>1601-01-01T00:00:00Z</cp:lastPrinted>
  <dcterms:created xsi:type="dcterms:W3CDTF">2016-01-31T11:08:15Z</dcterms:created>
  <dcterms:modified xsi:type="dcterms:W3CDTF">2017-06-20T10:43:51Z</dcterms:modified>
</cp:coreProperties>
</file>

<file path=docProps/thumbnail.jpeg>
</file>